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27"/>
  </p:handoutMasterIdLst>
  <p:sldIdLst>
    <p:sldId id="699" r:id="rId7"/>
    <p:sldId id="946" r:id="rId9"/>
    <p:sldId id="880" r:id="rId10"/>
    <p:sldId id="856" r:id="rId11"/>
    <p:sldId id="858" r:id="rId12"/>
    <p:sldId id="859" r:id="rId13"/>
    <p:sldId id="996" r:id="rId14"/>
    <p:sldId id="925" r:id="rId15"/>
    <p:sldId id="861" r:id="rId16"/>
    <p:sldId id="926" r:id="rId17"/>
    <p:sldId id="980" r:id="rId18"/>
    <p:sldId id="870" r:id="rId19"/>
    <p:sldId id="947" r:id="rId20"/>
    <p:sldId id="872" r:id="rId21"/>
    <p:sldId id="982" r:id="rId22"/>
    <p:sldId id="874" r:id="rId23"/>
    <p:sldId id="875" r:id="rId24"/>
    <p:sldId id="876" r:id="rId25"/>
    <p:sldId id="924" r:id="rId26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19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134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提交周日志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483235"/>
            <a:ext cx="8388985" cy="10839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周日志，或者实习任务中的周日志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选择写日志</a:t>
            </a:r>
            <a:r>
              <a:rPr lang="en-US" alt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周志</a:t>
            </a:r>
            <a:r>
              <a:rPr lang="en-US" alt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月志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按要求输入标题，周日志内容，选择权限设置和关联日期，去提交（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长时间停留页面请及时存草稿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；也可先存草稿，进行二次编辑后提交</a:t>
            </a:r>
            <a:endParaRPr kumimoji="0" lang="zh-CN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b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1491615"/>
            <a:ext cx="6364605" cy="3409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3350" y="1491615"/>
            <a:ext cx="5714365" cy="340042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323215" y="89535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请假申请</a:t>
            </a:r>
            <a:endParaRPr lang="zh-CN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115" y="483235"/>
            <a:ext cx="8388985" cy="8712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如学校要求通过平台申请假期，点击实习成长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请假；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点击申请请假；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确认相关实习计划，按要求填写请假内容提交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kumimoji="0" lang="zh-CN" altLang="en-US" sz="1400" kern="1200" cap="none" spc="0" normalizeH="0" baseline="0" noProof="1" smtClean="0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100330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客服与反馈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555625"/>
            <a:ext cx="7136130" cy="6032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实习成长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常见问题；或者我的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客服与反馈；</a:t>
            </a:r>
            <a:endParaRPr kumimoji="0" lang="zh-CN" altLang="en-US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进入人工客服、意见反馈，服务热线，在线解决问题</a:t>
            </a:r>
            <a:endParaRPr kumimoji="0" lang="zh-CN" altLang="en-US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27405" y="1265555"/>
            <a:ext cx="7322185" cy="369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图片_202502211519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135" y="1917065"/>
            <a:ext cx="3020695" cy="3096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7405" y="741680"/>
            <a:ext cx="7620635" cy="1037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建议选择最新谷歌浏览器中打开：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www.xybsyw.com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或百度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校友邦官网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官网首页右上角点击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学生登录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，帐号为手机号；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也可选择小程序扫码登录；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如忘记密码可通过手机号找回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215" y="60325"/>
            <a:ext cx="386016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电脑网页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端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电脑网页端</a:t>
            </a:r>
            <a:r>
              <a:rPr lang="en-US" altLang="zh-CN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-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登录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460" y="1917065"/>
            <a:ext cx="5198110" cy="3129915"/>
            <a:chOff x="282" y="2926"/>
            <a:chExt cx="8186" cy="4929"/>
          </a:xfrm>
        </p:grpSpPr>
        <p:pic>
          <p:nvPicPr>
            <p:cNvPr id="8" name="图片 7" descr="微信图片_20250221151757"/>
            <p:cNvPicPr>
              <a:picLocks noChangeAspect="1"/>
            </p:cNvPicPr>
            <p:nvPr/>
          </p:nvPicPr>
          <p:blipFill>
            <a:blip r:embed="rId2"/>
            <a:srcRect l="3881" r="9662"/>
            <a:stretch>
              <a:fillRect/>
            </a:stretch>
          </p:blipFill>
          <p:spPr>
            <a:xfrm>
              <a:off x="282" y="2926"/>
              <a:ext cx="8186" cy="4929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1644" y="292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7767" y="3143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</p:grpSp>
      <p:sp>
        <p:nvSpPr>
          <p:cNvPr id="14" name="椭圆 13"/>
          <p:cNvSpPr/>
          <p:nvPr/>
        </p:nvSpPr>
        <p:spPr>
          <a:xfrm>
            <a:off x="6804025" y="278765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1" name="椭圆 10"/>
          <p:cNvSpPr/>
          <p:nvPr/>
        </p:nvSpPr>
        <p:spPr>
          <a:xfrm>
            <a:off x="8676005" y="191706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5" name="椭圆 14"/>
          <p:cNvSpPr/>
          <p:nvPr/>
        </p:nvSpPr>
        <p:spPr>
          <a:xfrm>
            <a:off x="8604250" y="329184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查看实习任务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115" y="483870"/>
            <a:ext cx="6816725" cy="6057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1400" kern="1200" cap="none" spc="0" normalizeH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①</a:t>
            </a:r>
            <a:r>
              <a:rPr kumimoji="0" lang="en-US" altLang="zh-CN" sz="1400" kern="1200" cap="none" spc="0" normalizeH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sz="1400" kern="1200" cap="none" spc="0" normalizeH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从左上角点击我要实习；</a:t>
            </a:r>
            <a:endParaRPr kumimoji="0" lang="en-US" altLang="zh-CN" sz="1400" kern="1200" cap="none" spc="0" normalizeH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②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查看实习任务，明确实习的相关要求，按要求完成</a:t>
            </a:r>
            <a:endParaRPr kumimoji="0" lang="zh-CN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1275715"/>
            <a:ext cx="8670925" cy="361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提交周日志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483870"/>
            <a:ext cx="7501890" cy="95948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①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实习任务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根据任务内容选择写日志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月志；</a:t>
            </a:r>
            <a:endParaRPr kumimoji="0" lang="zh-CN" altLang="en-US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②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或者在左侧过程考核中选择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日志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zh-CN" altLang="en-US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③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完成标题、关联周期、</a:t>
            </a: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正文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内容、阅读权限等，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提交（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长时间停留页面请及时存草稿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；也可先存草稿，进行二次编辑后提交</a:t>
            </a:r>
            <a:endParaRPr kumimoji="0" lang="zh-CN" altLang="en-US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 descr="微信图片_20250221152628"/>
          <p:cNvPicPr>
            <a:picLocks noChangeAspect="1"/>
          </p:cNvPicPr>
          <p:nvPr/>
        </p:nvPicPr>
        <p:blipFill>
          <a:blip r:embed="rId1"/>
          <a:srcRect r="26783"/>
          <a:stretch>
            <a:fillRect/>
          </a:stretch>
        </p:blipFill>
        <p:spPr>
          <a:xfrm>
            <a:off x="251460" y="1841500"/>
            <a:ext cx="4608830" cy="2981960"/>
          </a:xfrm>
          <a:prstGeom prst="rect">
            <a:avLst/>
          </a:prstGeom>
        </p:spPr>
      </p:pic>
      <p:pic>
        <p:nvPicPr>
          <p:cNvPr id="9" name="图片 8" descr="微信图片_20250221153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90" y="1502410"/>
            <a:ext cx="3815715" cy="355028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051685" y="185166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椭圆 16"/>
          <p:cNvSpPr/>
          <p:nvPr/>
        </p:nvSpPr>
        <p:spPr>
          <a:xfrm>
            <a:off x="1043940" y="271081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8" name="椭圆 17"/>
          <p:cNvSpPr/>
          <p:nvPr/>
        </p:nvSpPr>
        <p:spPr>
          <a:xfrm>
            <a:off x="2555875" y="386778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9" name="椭圆 18"/>
          <p:cNvSpPr/>
          <p:nvPr/>
        </p:nvSpPr>
        <p:spPr>
          <a:xfrm>
            <a:off x="6732270" y="163576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4.1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提交实习报告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880" y="466090"/>
            <a:ext cx="774827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我要实习</a:t>
            </a:r>
            <a:r>
              <a:rPr lang="en-US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实习任务</a:t>
            </a:r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；</a:t>
            </a:r>
            <a:endParaRPr kumimoji="0" lang="en-US" altLang="zh-CN" sz="1400" kern="1200" cap="none" spc="0" normalizeH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先完成实习评价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下载报告模版，按要求完成，提交实习报告；</a:t>
            </a:r>
            <a:endParaRPr 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或者在左侧过程考核中选择实习评价和实习报告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8" name="图片 7" descr="微信图片_20250221152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564005"/>
            <a:ext cx="5400040" cy="3166745"/>
          </a:xfrm>
          <a:prstGeom prst="rect">
            <a:avLst/>
          </a:prstGeom>
        </p:spPr>
      </p:pic>
      <p:pic>
        <p:nvPicPr>
          <p:cNvPr id="9" name="图片 8" descr="微信图片_202502211529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1588135"/>
            <a:ext cx="3231515" cy="307657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691640" y="158813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椭圆 16"/>
          <p:cNvSpPr/>
          <p:nvPr/>
        </p:nvSpPr>
        <p:spPr>
          <a:xfrm>
            <a:off x="899160" y="192405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3923665" y="329184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1" name="椭圆 10"/>
          <p:cNvSpPr/>
          <p:nvPr/>
        </p:nvSpPr>
        <p:spPr>
          <a:xfrm>
            <a:off x="4932045" y="324294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4.2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导出实习手册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760" y="414655"/>
            <a:ext cx="778510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我要实习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过程考核中选择实习报告；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选择已通过或无需批阅的实习报告；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下载实习手册，含周日志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微信图片_20250221155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347470"/>
            <a:ext cx="7491730" cy="361950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555240" y="134747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椭圆 16"/>
          <p:cNvSpPr/>
          <p:nvPr/>
        </p:nvSpPr>
        <p:spPr>
          <a:xfrm>
            <a:off x="1547495" y="451612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9" name="椭圆 8"/>
          <p:cNvSpPr/>
          <p:nvPr/>
        </p:nvSpPr>
        <p:spPr>
          <a:xfrm>
            <a:off x="4211955" y="187642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8242300" y="249999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微信图片_202502211601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520" y="1491615"/>
            <a:ext cx="2908300" cy="3369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实习成绩鉴定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465" y="421640"/>
            <a:ext cx="77825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我要实习</a:t>
            </a:r>
            <a:r>
              <a:rPr lang="en-US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实习任务</a:t>
            </a:r>
            <a:r>
              <a:rPr lang="en-US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成绩鉴定表；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根据要求完成鉴定内容，如盖章文件等；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全部鉴定完成后，点击左侧过程考核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实习成绩鉴定，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下载鉴定表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9115" y="1446530"/>
            <a:ext cx="2903220" cy="3454400"/>
            <a:chOff x="282" y="2278"/>
            <a:chExt cx="4572" cy="5440"/>
          </a:xfrm>
        </p:grpSpPr>
        <p:pic>
          <p:nvPicPr>
            <p:cNvPr id="14" name="图片 13" descr="微信图片_202502211605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" y="2278"/>
              <a:ext cx="4572" cy="5440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2890" y="230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6" y="291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3571" y="5184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</p:grpSp>
      <p:sp>
        <p:nvSpPr>
          <p:cNvPr id="11" name="椭圆 10"/>
          <p:cNvSpPr/>
          <p:nvPr/>
        </p:nvSpPr>
        <p:spPr>
          <a:xfrm>
            <a:off x="5363845" y="199580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pic>
        <p:nvPicPr>
          <p:cNvPr id="19" name="图片 18" descr="微信图片_202502211607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1371600"/>
            <a:ext cx="1347470" cy="3422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19558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000">
                <a:sym typeface="+mn-ea"/>
              </a:rPr>
              <a:t>实习</a:t>
            </a: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20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905510" y="1595120"/>
            <a:ext cx="2157095" cy="1283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0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认证学籍</a:t>
            </a:r>
            <a:endParaRPr lang="zh-CN" altLang="en-US" sz="20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查看实习任务</a:t>
            </a:r>
            <a:endParaRPr lang="zh-CN" altLang="en-US" sz="20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实习报名</a:t>
            </a:r>
            <a:endParaRPr lang="zh-CN" altLang="en-US" sz="20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488055" y="1585595"/>
            <a:ext cx="2021840" cy="129286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实习签到；</a:t>
            </a:r>
            <a:endParaRPr kumimoji="0" lang="zh-CN" altLang="en-US" sz="2000" u="none" strike="noStrike" kern="1200" cap="none" spc="0" normalizeH="0" baseline="0" noProof="1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提交过程材料</a:t>
            </a:r>
            <a:r>
              <a:rPr lang="en-US" altLang="zh-CN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; </a:t>
            </a:r>
            <a:endParaRPr lang="en-US" altLang="zh-CN" sz="2000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939155" y="1585595"/>
            <a:ext cx="2175510" cy="129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提交实习报告、提交成绩鉴定等</a:t>
            </a:r>
            <a:endParaRPr lang="zh-CN" altLang="en-US" sz="2000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3167380" y="213931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614670" y="2139315"/>
            <a:ext cx="215900" cy="75565"/>
          </a:xfrm>
          <a:prstGeom prst="rightArrow">
            <a:avLst>
              <a:gd name="adj1" fmla="val 4957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923665" y="1203325"/>
            <a:ext cx="1162685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实习中</a:t>
            </a:r>
            <a:endParaRPr lang="zh-CN" altLang="en-US" sz="2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6425565" y="1195070"/>
            <a:ext cx="115760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实习后</a:t>
            </a:r>
            <a:endParaRPr lang="zh-CN" altLang="en-US" sz="2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475105" y="1219835"/>
            <a:ext cx="110744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实习前</a:t>
            </a:r>
            <a:endParaRPr lang="zh-CN" altLang="en-US" sz="200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" y="1995805"/>
            <a:ext cx="222948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160" y="915670"/>
            <a:ext cx="7377430" cy="7950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扫描“校友邦”公众号二维码；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实习任务，可进入校友邦小程序；</a:t>
            </a:r>
            <a:endParaRPr lang="zh-CN" altLang="en-US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或者微信关注小程序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校友邦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直接进入</a:t>
            </a:r>
            <a:endParaRPr kumimoji="0" lang="zh-CN" altLang="en-US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51460" y="123190"/>
            <a:ext cx="5461000" cy="74993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微信小程序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1.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微信小程序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71775" y="2139315"/>
            <a:ext cx="2146300" cy="2094230"/>
            <a:chOff x="7426" y="3369"/>
            <a:chExt cx="3380" cy="32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6" y="3369"/>
              <a:ext cx="3380" cy="329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8769" y="3483"/>
              <a:ext cx="1021" cy="454"/>
            </a:xfrm>
            <a:prstGeom prst="rect">
              <a:avLst/>
            </a:prstGeom>
            <a:noFill/>
            <a:ln w="60325" cmpd="sng">
              <a:solidFill>
                <a:srgbClr val="FF0000">
                  <a:alpha val="78000"/>
                </a:srgb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8111"/>
          <a:stretch>
            <a:fillRect/>
          </a:stretch>
        </p:blipFill>
        <p:spPr>
          <a:xfrm>
            <a:off x="5868035" y="2040255"/>
            <a:ext cx="2418715" cy="219329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427855" y="386778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4355465" y="221170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115" y="72390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注册认证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405" y="466090"/>
            <a:ext cx="6374765" cy="10375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点击立即登陆；</a:t>
            </a:r>
            <a:endParaRPr kumimoji="0" lang="zh-CN" altLang="en-US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选择微信快速登录，用手机号注册；</a:t>
            </a:r>
            <a:endParaRPr lang="zh-CN" altLang="en-US" sz="140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选择学籍认证，按要求准确填写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学籍信息，提交认证；如认证不通过，核对学籍信息修改后再提交</a:t>
            </a:r>
            <a:endParaRPr kumimoji="0" lang="zh-CN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3305" y="1612900"/>
            <a:ext cx="1869440" cy="3371850"/>
            <a:chOff x="1643" y="2540"/>
            <a:chExt cx="2944" cy="53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43" y="2540"/>
              <a:ext cx="2945" cy="5310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117" y="3029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4135" y="7111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8205" y="1612900"/>
            <a:ext cx="2392680" cy="3288030"/>
            <a:chOff x="5383" y="2540"/>
            <a:chExt cx="3768" cy="5178"/>
          </a:xfrm>
        </p:grpSpPr>
        <p:pic>
          <p:nvPicPr>
            <p:cNvPr id="12" name="图片 11" descr="微信图片_202502211438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3" y="2540"/>
              <a:ext cx="3768" cy="5179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8190" y="393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</p:grpSp>
      <p:pic>
        <p:nvPicPr>
          <p:cNvPr id="10" name="图片 9" descr="微信图片_20250221143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10" y="1635760"/>
            <a:ext cx="1788795" cy="327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66040"/>
            <a:ext cx="5461159" cy="393859"/>
          </a:xfrm>
        </p:spPr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实习报名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自主实习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260" y="450850"/>
            <a:ext cx="74904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实习计划报名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查看详情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查看实习要求和指导老师等相关内容，点击立即报名；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提交安全责任书（若有）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填写实习单位岗位信息（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页面全部手动输入，不要复制粘贴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）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880" y="1334135"/>
            <a:ext cx="2251075" cy="3609340"/>
          </a:xfrm>
          <a:prstGeom prst="rect">
            <a:avLst/>
          </a:prstGeom>
        </p:spPr>
      </p:pic>
      <p:pic>
        <p:nvPicPr>
          <p:cNvPr id="9" name="图片 8" descr="微信图片_20250221142453"/>
          <p:cNvPicPr>
            <a:picLocks noChangeAspect="1"/>
          </p:cNvPicPr>
          <p:nvPr/>
        </p:nvPicPr>
        <p:blipFill>
          <a:blip r:embed="rId2"/>
          <a:srcRect t="5198"/>
          <a:stretch>
            <a:fillRect/>
          </a:stretch>
        </p:blipFill>
        <p:spPr>
          <a:xfrm>
            <a:off x="4787900" y="1275715"/>
            <a:ext cx="1763395" cy="371538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94335" y="1334135"/>
            <a:ext cx="4136390" cy="3656965"/>
            <a:chOff x="621" y="2101"/>
            <a:chExt cx="6514" cy="5759"/>
          </a:xfrm>
        </p:grpSpPr>
        <p:grpSp>
          <p:nvGrpSpPr>
            <p:cNvPr id="7" name="组合 6"/>
            <p:cNvGrpSpPr/>
            <p:nvPr/>
          </p:nvGrpSpPr>
          <p:grpSpPr>
            <a:xfrm>
              <a:off x="621" y="2101"/>
              <a:ext cx="6514" cy="5696"/>
              <a:chOff x="1762" y="2101"/>
              <a:chExt cx="6514" cy="5696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2" y="2101"/>
                <a:ext cx="6515" cy="5606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2513" y="7375"/>
                <a:ext cx="968" cy="422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869" y="4694"/>
                <a:ext cx="968" cy="422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68" y="6035"/>
                <a:ext cx="968" cy="422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837" y="6668"/>
                <a:ext cx="968" cy="422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2437" y="740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70" y="4694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2777" y="6668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6179" y="6035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4</a:t>
              </a:r>
              <a:endParaRPr lang="en-US" altLang="zh-CN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3.2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实习报名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集中实习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505" y="474980"/>
            <a:ext cx="749046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实习计划报名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查看详情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查看实习要求和指导老师等相关内容，点击立即报名：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提交安全责任书（若有）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完成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集中实习报名</a:t>
            </a:r>
            <a:endParaRPr lang="zh-CN" altLang="en-US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57300" y="1338580"/>
            <a:ext cx="3996690" cy="3468370"/>
            <a:chOff x="1980" y="2108"/>
            <a:chExt cx="6294" cy="5462"/>
          </a:xfrm>
        </p:grpSpPr>
        <p:grpSp>
          <p:nvGrpSpPr>
            <p:cNvPr id="9" name="组合 8"/>
            <p:cNvGrpSpPr/>
            <p:nvPr/>
          </p:nvGrpSpPr>
          <p:grpSpPr>
            <a:xfrm>
              <a:off x="1980" y="2108"/>
              <a:ext cx="6294" cy="5462"/>
              <a:chOff x="2097" y="2463"/>
              <a:chExt cx="6294" cy="546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97" y="2463"/>
                <a:ext cx="6295" cy="5462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2097" y="5184"/>
                <a:ext cx="1021" cy="454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3118" y="7471"/>
                <a:ext cx="1021" cy="454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406" y="6998"/>
                <a:ext cx="1021" cy="454"/>
              </a:xfrm>
              <a:prstGeom prst="rect">
                <a:avLst/>
              </a:prstGeom>
              <a:noFill/>
              <a:ln w="60325" cmpd="sng">
                <a:solidFill>
                  <a:srgbClr val="FF0000">
                    <a:alpha val="78000"/>
                  </a:srgbClr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3117" y="4829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4138" y="711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7426" y="6643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</p:grpSp>
      <p:pic>
        <p:nvPicPr>
          <p:cNvPr id="10" name="图片 9" descr="微信图片_20250221150520"/>
          <p:cNvPicPr>
            <a:picLocks noChangeAspect="1"/>
          </p:cNvPicPr>
          <p:nvPr/>
        </p:nvPicPr>
        <p:blipFill>
          <a:blip r:embed="rId2"/>
          <a:srcRect t="5198"/>
          <a:stretch>
            <a:fillRect/>
          </a:stretch>
        </p:blipFill>
        <p:spPr>
          <a:xfrm>
            <a:off x="5577840" y="1303020"/>
            <a:ext cx="1679575" cy="349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3.3 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实习报名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修改实习岗位或更换实习项目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类型</a:t>
            </a: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260" y="492125"/>
            <a:ext cx="7490460" cy="1274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我的实习；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点击项目后面的</a:t>
            </a:r>
            <a:r>
              <a:rPr lang="en-US" alt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个点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不换单位岗位只修改其他信息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完善</a:t>
            </a: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修改信息；</a:t>
            </a:r>
            <a:endParaRPr lang="zh-CN" altLang="en-US" sz="14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buFont typeface="+mj-ea"/>
            </a:pP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更换单位岗位：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选择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换岗申请；</a:t>
            </a:r>
            <a:endParaRPr lang="zh-CN" sz="14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  <a:buFont typeface="+mj-ea"/>
            </a:pP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更换自主</a:t>
            </a: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集中实习形式或项目：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更换实习项目</a:t>
            </a:r>
            <a:endParaRPr lang="zh-CN" altLang="en-US" sz="14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953260"/>
            <a:ext cx="2449195" cy="2931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0" y="1998345"/>
            <a:ext cx="2035175" cy="291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51435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查看实习任务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411480"/>
            <a:ext cx="8388985" cy="8775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了解实习中需要完成的任务要求，根据要求完成实习；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点击指导老师，即可查看指导老师联系方式，如果有需要可联系指导老师沟通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kumimoji="0" lang="en-US" alt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40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1400" kern="1200" cap="none" spc="0" normalizeH="0" baseline="0" noProof="1" smtClean="0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348105"/>
            <a:ext cx="3677920" cy="35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1348105"/>
            <a:ext cx="2222500" cy="3674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605" y="72390"/>
            <a:ext cx="5461159" cy="393859"/>
          </a:xfrm>
        </p:spPr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实习签到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466090"/>
            <a:ext cx="8388985" cy="8096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签到，或者实习任务中的签到；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确定时间、地点、项目名称，完成签到、签退；如出差自动显示外勤签到，可备注原因；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可通过统计查看签到统计情况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kumimoji="0" lang="zh-CN" altLang="en-US" sz="140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015" y="1563370"/>
            <a:ext cx="7205345" cy="321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6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7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8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9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1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2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3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34.xml><?xml version="1.0" encoding="utf-8"?>
<p:tagLst xmlns:p="http://schemas.openxmlformats.org/presentationml/2006/main">
  <p:tag name="COMMONDATA" val="eyJoZGlkIjoiN2JiMTI1N2Y5ZDk2MTViYzdjMDFjMjIwNmNhY2VlY2QifQ=="/>
  <p:tag name="KSO_WPP_MARK_KEY" val="4f6fb4c0-0f98-47fd-986c-31a8e5bf7cea"/>
  <p:tag name="commondata" val="eyJoZGlkIjoiZjFmZWIzNDg2MmIzZjExOTIzMmViNTBmYTMwYTk0ZW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WPS 演示</Application>
  <PresentationFormat>全屏显示(16:9)</PresentationFormat>
  <Paragraphs>199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2. 注册认证</vt:lpstr>
      <vt:lpstr>3.1 实习报名-自主实习</vt:lpstr>
      <vt:lpstr>3.2 实习报名-集中实习</vt:lpstr>
      <vt:lpstr>3.3 实习报名-修改实习岗位或更换实习项目/类型</vt:lpstr>
      <vt:lpstr>4.查看实习任务</vt:lpstr>
      <vt:lpstr>5.实习签到</vt:lpstr>
      <vt:lpstr>6.提交周日志</vt:lpstr>
      <vt:lpstr>7.请假申请</vt:lpstr>
      <vt:lpstr>8.客服与反馈</vt:lpstr>
      <vt:lpstr>PowerPoint 演示文稿</vt:lpstr>
      <vt:lpstr>2. 查看实习任务</vt:lpstr>
      <vt:lpstr>3. 提交周日志</vt:lpstr>
      <vt:lpstr>4.1 提交实习报告</vt:lpstr>
      <vt:lpstr>4.2 导出实习手册</vt:lpstr>
      <vt:lpstr>5. 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肖航</cp:lastModifiedBy>
  <cp:revision>857</cp:revision>
  <dcterms:created xsi:type="dcterms:W3CDTF">2017-01-09T09:44:00Z</dcterms:created>
  <dcterms:modified xsi:type="dcterms:W3CDTF">2025-02-21T09:39:13Z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052E46DD05FF4F08A3118C50641B6365_13</vt:lpwstr>
  </property>
</Properties>
</file>